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6" r:id="rId7"/>
    <p:sldId id="262" r:id="rId8"/>
    <p:sldId id="263" r:id="rId9"/>
    <p:sldId id="264" r:id="rId10"/>
  </p:sldIdLst>
  <p:sldSz cx="12192000" cy="6858000"/>
  <p:notesSz cx="12192000" cy="6858000"/>
  <p:embeddedFontLst>
    <p:embeddedFont>
      <p:font typeface="Helvetica Neue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hCG540GcjxNtuDwmV47lNKL1+H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8197dd845_0_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2e8197dd8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500" cy="25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body" idx="2"/>
          </p:nvPr>
        </p:nvSpPr>
        <p:spPr>
          <a:xfrm>
            <a:off x="839788" y="2505074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body" idx="4"/>
          </p:nvPr>
        </p:nvSpPr>
        <p:spPr>
          <a:xfrm>
            <a:off x="6172200" y="2505074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3108" y="-171000"/>
            <a:ext cx="12509068" cy="72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>
            <a:spLocks noGrp="1"/>
          </p:cNvSpPr>
          <p:nvPr>
            <p:ph type="ctrTitle"/>
          </p:nvPr>
        </p:nvSpPr>
        <p:spPr>
          <a:xfrm>
            <a:off x="4817138" y="3115663"/>
            <a:ext cx="7542089" cy="1313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mes New Roman"/>
              <a:buNone/>
            </a:pPr>
            <a:r>
              <a:rPr lang="ru-RU" sz="3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Создание модели станка-качалки, используя Unity.</a:t>
            </a:r>
            <a:endParaRPr sz="3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36280" y="366834"/>
            <a:ext cx="3474720" cy="45928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/>
          <p:nvPr/>
        </p:nvSpPr>
        <p:spPr>
          <a:xfrm>
            <a:off x="4445478" y="4880536"/>
            <a:ext cx="6096000" cy="2421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Vr Хакатон </a:t>
            </a:r>
            <a:r>
              <a:rPr lang="ru-RU" sz="1800" b="0" i="0" u="none" strike="noStrike" cap="none">
                <a:solidFill>
                  <a:srgbClr val="F2F2F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Цифровые миры</a:t>
            </a: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1262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Название команды: </a:t>
            </a:r>
            <a:r>
              <a:rPr lang="ru-RU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VRтуозы</a:t>
            </a:r>
            <a:br>
              <a:rPr lang="ru-RU"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1262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Малахов Александр		Шапочкин Антон</a:t>
            </a:r>
            <a:r>
              <a:rPr lang="ru-RU" sz="1800" b="0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</a:t>
            </a: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1262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Матвеев Илья 			Брюханцев Роман</a:t>
            </a:r>
            <a:r>
              <a:rPr lang="ru-RU" sz="1800" b="0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</a:t>
            </a: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1262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		</a:t>
            </a:r>
            <a:endParaRPr sz="300" b="0" i="0" u="none" strike="noStrike" cap="none">
              <a:solidFill>
                <a:srgbClr val="00B0F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e8197dd845_0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Описание проекта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g2e8197dd845_0_0"/>
          <p:cNvSpPr txBox="1">
            <a:spLocks noGrp="1"/>
          </p:cNvSpPr>
          <p:nvPr>
            <p:ph type="body" idx="1"/>
          </p:nvPr>
        </p:nvSpPr>
        <p:spPr>
          <a:xfrm>
            <a:off x="0" y="1378700"/>
            <a:ext cx="5838600" cy="54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4987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ru-RU" sz="2000">
                <a:latin typeface="Times New Roman"/>
                <a:ea typeface="Times New Roman"/>
                <a:cs typeface="Times New Roman"/>
                <a:sym typeface="Times New Roman"/>
              </a:rPr>
              <a:t>Наш проект заключается в реализации модели станка-качалки,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49872" algn="l" rtl="0">
              <a:lnSpc>
                <a:spcPct val="90000"/>
              </a:lnSpc>
              <a:spcBef>
                <a:spcPts val="11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ru-RU" sz="2000">
                <a:latin typeface="Times New Roman"/>
                <a:ea typeface="Times New Roman"/>
                <a:cs typeface="Times New Roman"/>
                <a:sym typeface="Times New Roman"/>
              </a:rPr>
              <a:t>Модель станка-качалки будет иметь анимацию, имитирующую его работу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117030" algn="l" rtl="0">
              <a:lnSpc>
                <a:spcPct val="90000"/>
              </a:lnSpc>
              <a:spcBef>
                <a:spcPts val="115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117030" algn="l" rtl="0">
              <a:lnSpc>
                <a:spcPct val="90000"/>
              </a:lnSpc>
              <a:spcBef>
                <a:spcPts val="115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117030" algn="l" rtl="0">
              <a:lnSpc>
                <a:spcPct val="90000"/>
              </a:lnSpc>
              <a:spcBef>
                <a:spcPts val="115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117030" algn="l" rtl="0">
              <a:lnSpc>
                <a:spcPct val="90000"/>
              </a:lnSpc>
              <a:spcBef>
                <a:spcPts val="115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117030" algn="l" rtl="0">
              <a:lnSpc>
                <a:spcPct val="90000"/>
              </a:lnSpc>
              <a:spcBef>
                <a:spcPts val="115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117030" algn="l" rtl="0">
              <a:lnSpc>
                <a:spcPct val="90000"/>
              </a:lnSpc>
              <a:spcBef>
                <a:spcPts val="115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117030" algn="l" rtl="0">
              <a:lnSpc>
                <a:spcPct val="90000"/>
              </a:lnSpc>
              <a:spcBef>
                <a:spcPts val="115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15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r>
              <a:rPr lang="ru-RU" sz="2000">
                <a:latin typeface="Times New Roman"/>
                <a:ea typeface="Times New Roman"/>
                <a:cs typeface="Times New Roman"/>
                <a:sym typeface="Times New Roman"/>
              </a:rPr>
              <a:t>На изображении представлен пример данного станка.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4" name="Google Shape;94;g2e8197dd845_0_0"/>
          <p:cNvPicPr preferRelativeResize="0"/>
          <p:nvPr/>
        </p:nvPicPr>
        <p:blipFill rotWithShape="1">
          <a:blip r:embed="rId3">
            <a:alphaModFix/>
          </a:blip>
          <a:srcRect b="8290"/>
          <a:stretch/>
        </p:blipFill>
        <p:spPr>
          <a:xfrm>
            <a:off x="5706750" y="247688"/>
            <a:ext cx="6350000" cy="628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33000"/>
            <a:ext cx="12192000" cy="2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3"/>
          <p:cNvSpPr/>
          <p:nvPr/>
        </p:nvSpPr>
        <p:spPr>
          <a:xfrm>
            <a:off x="5516611" y="914422"/>
            <a:ext cx="39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i="1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Цели и задачи проекта</a:t>
            </a:r>
            <a:endParaRPr sz="1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3"/>
          <p:cNvSpPr/>
          <p:nvPr/>
        </p:nvSpPr>
        <p:spPr>
          <a:xfrm>
            <a:off x="5516603" y="1802775"/>
            <a:ext cx="6096000" cy="19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Целью нашего проекта является демонстрация возможностей использования виртуальной реальности в машиностроении.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Технологии виртуальной реальности позволят облегчить разработку и внедрение в эксплуатацию новых приборов.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" name="Google Shape;102;p3"/>
          <p:cNvSpPr/>
          <p:nvPr/>
        </p:nvSpPr>
        <p:spPr>
          <a:xfrm>
            <a:off x="5460623" y="4039544"/>
            <a:ext cx="6096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Задачей нашего проекта является изготовление 3D моделей станк</a:t>
            </a:r>
            <a:r>
              <a:rPr lang="ru-RU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а-качалки и</a:t>
            </a:r>
            <a:r>
              <a:rPr lang="ru-RU"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программирование </a:t>
            </a:r>
            <a:r>
              <a:rPr lang="ru-RU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его</a:t>
            </a:r>
            <a:r>
              <a:rPr lang="ru-RU"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анимации.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33000"/>
            <a:ext cx="12192000" cy="2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4"/>
          <p:cNvSpPr/>
          <p:nvPr/>
        </p:nvSpPr>
        <p:spPr>
          <a:xfrm>
            <a:off x="840840" y="872150"/>
            <a:ext cx="219964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Общий план:</a:t>
            </a:r>
            <a:endParaRPr sz="2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511834" y="1718270"/>
            <a:ext cx="6096000" cy="2253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1250"/>
              </a:spcBef>
              <a:spcAft>
                <a:spcPts val="0"/>
              </a:spcAft>
              <a:buNone/>
            </a:pPr>
            <a:r>
              <a:rPr lang="ru-RU" sz="2000">
                <a:latin typeface="Times New Roman"/>
                <a:ea typeface="Times New Roman"/>
                <a:cs typeface="Times New Roman"/>
                <a:sym typeface="Times New Roman"/>
              </a:rPr>
              <a:t>Общий план состоит из модели станка-качалки.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1250"/>
              </a:spcBef>
              <a:spcAft>
                <a:spcPts val="0"/>
              </a:spcAft>
              <a:buNone/>
            </a:pPr>
            <a:r>
              <a:rPr lang="ru-RU" sz="2000">
                <a:latin typeface="Times New Roman"/>
                <a:ea typeface="Times New Roman"/>
                <a:cs typeface="Times New Roman"/>
                <a:sym typeface="Times New Roman"/>
              </a:rPr>
              <a:t>Станок-качалка состоит из основания, коробки передач,  одного балансира, кривошипно-шатунного механизма и электродвигателя.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1250"/>
              </a:spcBef>
              <a:spcAft>
                <a:spcPts val="0"/>
              </a:spcAft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1250"/>
              </a:spcBef>
              <a:spcAft>
                <a:spcPts val="0"/>
              </a:spcAft>
              <a:buNone/>
            </a:pPr>
            <a:r>
              <a:rPr lang="ru-RU" sz="2000"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511834" y="2621401"/>
            <a:ext cx="6096000" cy="16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1" name="Google Shape;11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5253" y="1552575"/>
            <a:ext cx="4114800" cy="37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"/>
          <p:cNvSpPr/>
          <p:nvPr/>
        </p:nvSpPr>
        <p:spPr>
          <a:xfrm>
            <a:off x="703053" y="780864"/>
            <a:ext cx="609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Оформление и сценарий сцен</a:t>
            </a:r>
            <a:endParaRPr sz="2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779250" y="1700025"/>
            <a:ext cx="5760300" cy="45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Анимация симулирует работу реального станка-качалки, а именно: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-вращения вала электродвигателя;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-вращение ремня;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-вращение главной шестерни;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-вращение противовесов;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-качание балансира.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Существует два сценария анимации: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ru-RU" sz="18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всос</a:t>
            </a: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нефти и газа;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ru-RU" sz="18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высос</a:t>
            </a: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нефти и газа.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8" name="Google Shape;11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5625" y="668313"/>
            <a:ext cx="5200650" cy="602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608B8C-4D4A-B9D3-6A30-4C0C48D05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0"/>
            <a:ext cx="8752945" cy="989012"/>
          </a:xfrm>
        </p:spPr>
        <p:txBody>
          <a:bodyPr/>
          <a:lstStyle/>
          <a:p>
            <a:r>
              <a:rPr lang="ru-RU" sz="3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Видео-демонстрация работы </a:t>
            </a:r>
            <a:r>
              <a:rPr lang="ru-RU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станка-качалки</a:t>
            </a:r>
            <a:endParaRPr lang="ru-RU" dirty="0"/>
          </a:p>
        </p:txBody>
      </p:sp>
      <p:pic>
        <p:nvPicPr>
          <p:cNvPr id="5" name="Запись 2024-06-25 151054">
            <a:hlinkClick r:id="" action="ppaction://media"/>
            <a:extLst>
              <a:ext uri="{FF2B5EF4-FFF2-40B4-BE49-F238E27FC236}">
                <a16:creationId xmlns:a16="http://schemas.microsoft.com/office/drawing/2014/main" id="{03E3F522-1659-BED2-EF7F-B599B51B1F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7521" y="1192212"/>
            <a:ext cx="7931679" cy="500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33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33000"/>
            <a:ext cx="12192000" cy="2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7"/>
          <p:cNvSpPr/>
          <p:nvPr/>
        </p:nvSpPr>
        <p:spPr>
          <a:xfrm>
            <a:off x="999720" y="695592"/>
            <a:ext cx="680496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i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Выводы</a:t>
            </a:r>
            <a:r>
              <a:rPr lang="ru-RU" sz="2800" b="1" i="1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31" name="Google Shape;131;p7"/>
          <p:cNvSpPr/>
          <p:nvPr/>
        </p:nvSpPr>
        <p:spPr>
          <a:xfrm>
            <a:off x="999720" y="1715074"/>
            <a:ext cx="7609500" cy="25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Проект демонстрирует работу реального станка-качалки при помощи возможностей VR-технологий. Нам это может пригодиться, чтобы подлизать газпромнефти и устроиться туда работать). Это также может использоваться, как наглядное пособие для школ и детских садов, вместо того, чтобы отвлекать мощности нефте-газовой промышленности Российской Федерации от выполнения основной работы.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33000"/>
            <a:ext cx="12192000" cy="2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8"/>
          <p:cNvSpPr/>
          <p:nvPr/>
        </p:nvSpPr>
        <p:spPr>
          <a:xfrm>
            <a:off x="1055938" y="1016656"/>
            <a:ext cx="311495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1262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VRтуозы</a:t>
            </a:r>
            <a:endParaRPr sz="3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364069" y="2883187"/>
            <a:ext cx="2823148" cy="1551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-RU" sz="1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1584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283625" y="4595225"/>
            <a:ext cx="2542200" cy="15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r>
              <a:rPr lang="ru-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Брюханцев</a:t>
            </a:r>
            <a:r>
              <a:rPr lang="ru-RU" sz="1400" b="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Роман - дизайнер и 3d модельер</a:t>
            </a:r>
            <a:r>
              <a:rPr lang="ru-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5949448" y="4595230"/>
            <a:ext cx="2717400" cy="15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</a:pPr>
            <a:r>
              <a:rPr lang="ru-RU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Матвеев Илья – сделал презентацию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2825820" y="4595205"/>
            <a:ext cx="2717400" cy="15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</a:pPr>
            <a:r>
              <a:rPr lang="ru-RU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Малахов Александр – аниматор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8"/>
          <p:cNvSpPr txBox="1"/>
          <p:nvPr/>
        </p:nvSpPr>
        <p:spPr>
          <a:xfrm>
            <a:off x="3213340" y="2883187"/>
            <a:ext cx="2823148" cy="1551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0"/>
              <a:buFont typeface="Arial"/>
              <a:buNone/>
            </a:pPr>
            <a:endParaRPr sz="1584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8"/>
          <p:cNvSpPr txBox="1"/>
          <p:nvPr/>
        </p:nvSpPr>
        <p:spPr>
          <a:xfrm>
            <a:off x="8672131" y="4595216"/>
            <a:ext cx="2717271" cy="1551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</a:pPr>
            <a:r>
              <a:rPr lang="ru-RU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Шапочкин Антон – тестировщик.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4" name="Google Shape;144;p8"/>
          <p:cNvPicPr preferRelativeResize="0"/>
          <p:nvPr/>
        </p:nvPicPr>
        <p:blipFill rotWithShape="1">
          <a:blip r:embed="rId4">
            <a:alphaModFix/>
          </a:blip>
          <a:srcRect t="4017" b="11750"/>
          <a:stretch/>
        </p:blipFill>
        <p:spPr>
          <a:xfrm>
            <a:off x="364075" y="2291211"/>
            <a:ext cx="1960800" cy="2202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5" name="Google Shape;145;p8"/>
          <p:cNvPicPr preferRelativeResize="0"/>
          <p:nvPr/>
        </p:nvPicPr>
        <p:blipFill rotWithShape="1">
          <a:blip r:embed="rId5">
            <a:alphaModFix/>
          </a:blip>
          <a:srcRect l="19421" r="53158" b="72122"/>
          <a:stretch/>
        </p:blipFill>
        <p:spPr>
          <a:xfrm>
            <a:off x="8769850" y="2357101"/>
            <a:ext cx="2181000" cy="2143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6" name="Google Shape;146;p8"/>
          <p:cNvPicPr preferRelativeResize="0"/>
          <p:nvPr/>
        </p:nvPicPr>
        <p:blipFill rotWithShape="1">
          <a:blip r:embed="rId6">
            <a:alphaModFix/>
          </a:blip>
          <a:srcRect b="18059"/>
          <a:stretch/>
        </p:blipFill>
        <p:spPr>
          <a:xfrm>
            <a:off x="5791975" y="2333188"/>
            <a:ext cx="1960800" cy="2118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7" name="Google Shape;147;p8"/>
          <p:cNvPicPr preferRelativeResize="0"/>
          <p:nvPr/>
        </p:nvPicPr>
        <p:blipFill rotWithShape="1">
          <a:blip r:embed="rId7">
            <a:alphaModFix/>
          </a:blip>
          <a:srcRect l="34137" t="4503" r="26936" b="12260"/>
          <a:stretch/>
        </p:blipFill>
        <p:spPr>
          <a:xfrm>
            <a:off x="3078025" y="2369050"/>
            <a:ext cx="1831200" cy="2202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509068" cy="72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9"/>
          <p:cNvSpPr/>
          <p:nvPr/>
        </p:nvSpPr>
        <p:spPr>
          <a:xfrm>
            <a:off x="5937812" y="3659832"/>
            <a:ext cx="420014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СПАСИБО ЗА ВНИМАНИЕ!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263</Words>
  <Application>Microsoft Office PowerPoint</Application>
  <PresentationFormat>Широкоэкранный</PresentationFormat>
  <Paragraphs>47</Paragraphs>
  <Slides>9</Slides>
  <Notes>8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Calibri</vt:lpstr>
      <vt:lpstr>Arial</vt:lpstr>
      <vt:lpstr>Times New Roman</vt:lpstr>
      <vt:lpstr>Helvetica Neue</vt:lpstr>
      <vt:lpstr>Тема Office</vt:lpstr>
      <vt:lpstr>Создание модели станка-качалки, используя Unity.</vt:lpstr>
      <vt:lpstr>Описание проекта</vt:lpstr>
      <vt:lpstr>Презентация PowerPoint</vt:lpstr>
      <vt:lpstr>Презентация PowerPoint</vt:lpstr>
      <vt:lpstr>Презентация PowerPoint</vt:lpstr>
      <vt:lpstr>Видео-демонстрация работы станка-качалки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Пользователь</dc:creator>
  <cp:lastModifiedBy>Александр</cp:lastModifiedBy>
  <cp:revision>1</cp:revision>
  <dcterms:created xsi:type="dcterms:W3CDTF">2020-12-17T09:18:30Z</dcterms:created>
  <dcterms:modified xsi:type="dcterms:W3CDTF">2024-06-27T09:53:45Z</dcterms:modified>
</cp:coreProperties>
</file>